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68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46F67C-ADDF-4991-B5A6-86A386A2B7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90DC3A-74D3-430F-A225-F4FEFA46A8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C0B7FD-0F97-49FD-B3ED-DB42FCF5D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B5134-23FC-444F-A12B-8D62A59BC072}" type="datetimeFigureOut">
              <a:rPr lang="en-GB" smtClean="0"/>
              <a:t>01/11/2023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271C76-DE5D-4BB7-BEBC-F0A66AF426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6272DF-A2F6-4A34-A359-2319C5A28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33692-C6BB-43B9-99B3-0704F1D226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2084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E507C9-B1EF-46B4-8722-0F83DDAC83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ABC444-0375-4F9F-9B6B-60926FC964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ADC4C5-0F93-4F16-9899-370B9E7852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B5134-23FC-444F-A12B-8D62A59BC072}" type="datetimeFigureOut">
              <a:rPr lang="en-GB" smtClean="0"/>
              <a:t>01/11/2023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335056-9A82-4514-93B9-F3CD900321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1290CE-D8F5-45E9-BC65-40DE9A9EF8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33692-C6BB-43B9-99B3-0704F1D226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8912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0873046-CE92-4916-911F-F3CDF710FBA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E9568B9-C67D-4338-9511-1E9B8CDD62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665A45-9A10-400B-BBF0-E261AFA47A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B5134-23FC-444F-A12B-8D62A59BC072}" type="datetimeFigureOut">
              <a:rPr lang="en-GB" smtClean="0"/>
              <a:t>01/11/2023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BF8301-1AE5-47E9-8E47-D07B89A04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3CEB2E-70F8-431F-AD00-C51F83EC1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33692-C6BB-43B9-99B3-0704F1D226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9273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33AF21-E669-4CB7-85BC-02EC82B617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F9F881-A08B-4C61-BA64-91090590DB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85C710-4AE5-4B0B-BA09-E798798F9A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B5134-23FC-444F-A12B-8D62A59BC072}" type="datetimeFigureOut">
              <a:rPr lang="en-GB" smtClean="0"/>
              <a:t>01/11/2023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EC0391-39D6-4261-A486-FB7859B463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B42E21-25E7-411F-A5E5-510CDCD0F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33692-C6BB-43B9-99B3-0704F1D226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7421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22FEDE-ADF1-4570-9180-7DBBF55E50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A65287-7BAF-434E-84FC-DCB4929218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575DC4-A58C-4893-9307-6A2C3155EF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B5134-23FC-444F-A12B-8D62A59BC072}" type="datetimeFigureOut">
              <a:rPr lang="en-GB" smtClean="0"/>
              <a:t>01/11/2023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95FA03-70A0-4C35-99F3-90A298394B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42F80C-DE1A-4002-BC7A-AEAEC6D3BF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33692-C6BB-43B9-99B3-0704F1D226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9965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FF9E9-949D-419C-BA47-CF39E8117B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2470C4-7750-4C72-8008-DDA428FD28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FF3DEF-5486-4259-B11A-B9231E81B6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BBCF74-F810-441A-B935-2B2803753C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B5134-23FC-444F-A12B-8D62A59BC072}" type="datetimeFigureOut">
              <a:rPr lang="en-GB" smtClean="0"/>
              <a:t>01/11/2023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30EC85-31DE-4192-AFA0-9B91F412EA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F103D6-E869-484B-A33A-43FDCB9B4F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33692-C6BB-43B9-99B3-0704F1D226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4250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7AA2BE-AB05-4144-9E26-3DF6F01379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8E6DC5-074A-4158-AD1B-B03A6C617F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5630A9-E7E3-4A01-93AA-1369292B13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DB9D16D-935A-4811-933F-21C2C54DF7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4089B53-2226-463D-8400-01EDD9BCB8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29567CC-9193-4FAD-9BAD-C2C7FBC22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B5134-23FC-444F-A12B-8D62A59BC072}" type="datetimeFigureOut">
              <a:rPr lang="en-GB" smtClean="0"/>
              <a:t>01/11/2023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8BDF06D-1595-44DB-9F2B-7287BEFDF6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ED02E7C-8E08-481E-A62C-B868BD3DA9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33692-C6BB-43B9-99B3-0704F1D226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8049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E9D59E-8688-41D9-A77B-C19459880B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114829-138E-4248-B094-ACF0C22B73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B5134-23FC-444F-A12B-8D62A59BC072}" type="datetimeFigureOut">
              <a:rPr lang="en-GB" smtClean="0"/>
              <a:t>01/11/2023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47845A-628C-46C6-B812-43B410F8F0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1903782-9BB2-44F4-B737-256FBB1CB1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33692-C6BB-43B9-99B3-0704F1D226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9945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C9E5348-4F29-483A-86F4-78C6E69892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B5134-23FC-444F-A12B-8D62A59BC072}" type="datetimeFigureOut">
              <a:rPr lang="en-GB" smtClean="0"/>
              <a:t>01/11/2023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16872F4-5A57-4D47-A13A-6A5D9F7D52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0071EA-7D2D-4163-9421-5D9B9A3D12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33692-C6BB-43B9-99B3-0704F1D226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7842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0C8FBE-7944-42EF-AD49-CBE3E5693E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9AB011-F066-428A-997E-7CCBFAB5FA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B51780-7571-4B12-B0BB-20177B063A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199C92-3611-435F-9CD2-96207F0CC4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B5134-23FC-444F-A12B-8D62A59BC072}" type="datetimeFigureOut">
              <a:rPr lang="en-GB" smtClean="0"/>
              <a:t>01/11/2023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BC87E0-833C-49AB-9B86-BE10AAB493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EBD26F-6346-4682-A330-03119D98B5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33692-C6BB-43B9-99B3-0704F1D226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8159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E261E6-46D2-4D11-BAF4-786C9E90BD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8C5CA4B-72EF-40E0-B054-5B7F0E4220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0A157E-C85C-49BE-8E87-5B48D6EA5D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C2BBFF-66BB-4085-9D09-2868DFB96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B5134-23FC-444F-A12B-8D62A59BC072}" type="datetimeFigureOut">
              <a:rPr lang="en-GB" smtClean="0"/>
              <a:t>01/11/2023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2FCD20-1AA6-4204-8356-9D1444C427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F910E8-1B18-4AFC-832F-00FAAE0F73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33692-C6BB-43B9-99B3-0704F1D226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097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D14B9D3-9B60-444D-A2D5-DFC875530B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9E2C75-1361-492A-B596-FE59858308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BCFC6B-E888-4D68-9032-66E86C749E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CB5134-23FC-444F-A12B-8D62A59BC072}" type="datetimeFigureOut">
              <a:rPr lang="en-GB" smtClean="0"/>
              <a:t>01/11/2023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81252E-901C-47E3-9DF3-EA928D2A20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67A873-EA32-4F9F-8925-95C76AD943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833692-C6BB-43B9-99B3-0704F1D226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3801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E451F5-3B83-4C23-9C3F-5650A35EA82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CE2D28-3106-4132-8F17-3B0E6E23D37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D378FAD-8912-41CE-B6AD-06E860BE21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7694"/>
            <a:ext cx="12192000" cy="6782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77150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718209B-45E5-4F74-92EF-CF150C367D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7350" y="1027906"/>
            <a:ext cx="6030167" cy="443927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EA8A06D-09B7-474A-B454-DB956128FF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49009" y="2596620"/>
            <a:ext cx="5420481" cy="263879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C20D4BC-9B40-4C79-B203-891F7D07A583}"/>
              </a:ext>
            </a:extLst>
          </p:cNvPr>
          <p:cNvSpPr txBox="1"/>
          <p:nvPr/>
        </p:nvSpPr>
        <p:spPr>
          <a:xfrm>
            <a:off x="6096000" y="1630017"/>
            <a:ext cx="54035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Comic Sans MS" panose="030F0702030302020204" pitchFamily="66" charset="0"/>
              </a:rPr>
              <a:t>Questions to help you with ideas</a:t>
            </a:r>
          </a:p>
        </p:txBody>
      </p:sp>
    </p:spTree>
    <p:extLst>
      <p:ext uri="{BB962C8B-B14F-4D97-AF65-F5344CB8AC3E}">
        <p14:creationId xmlns:p14="http://schemas.microsoft.com/office/powerpoint/2010/main" val="25506918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C2AE4B-3E66-4F17-80AD-1970780E4D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66F32E-806C-4DA4-BD9F-71249DD21A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AE06552-349B-4299-B287-915ABC38BB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991" y="666364"/>
            <a:ext cx="11946017" cy="5525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00696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76792581-1527-4ea8-9195-e83e9807f695"/>
    <lcf76f155ced4ddcb4097134ff3c332f xmlns="3bfd4607-6949-40e8-b4c1-5218f452358f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630EA45FA4CAE4CB40BF1273EB76E56" ma:contentTypeVersion="19" ma:contentTypeDescription="Create a new document." ma:contentTypeScope="" ma:versionID="d299abde59edee295da738a79ef8a682">
  <xsd:schema xmlns:xsd="http://www.w3.org/2001/XMLSchema" xmlns:xs="http://www.w3.org/2001/XMLSchema" xmlns:p="http://schemas.microsoft.com/office/2006/metadata/properties" xmlns:ns2="3bfd4607-6949-40e8-b4c1-5218f452358f" xmlns:ns3="76792581-1527-4ea8-9195-e83e9807f695" targetNamespace="http://schemas.microsoft.com/office/2006/metadata/properties" ma:root="true" ma:fieldsID="693e95b668d1cecc90c7e7a2f9dfe785" ns2:_="" ns3:_="">
    <xsd:import namespace="3bfd4607-6949-40e8-b4c1-5218f452358f"/>
    <xsd:import namespace="76792581-1527-4ea8-9195-e83e9807f69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bfd4607-6949-40e8-b4c1-5218f452358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deddca23-88d2-4e8c-9e71-7a6299ae753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792581-1527-4ea8-9195-e83e9807f695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668365e2-c02b-416f-8462-71377b6543a0}" ma:internalName="TaxCatchAll" ma:showField="CatchAllData" ma:web="76792581-1527-4ea8-9195-e83e9807f69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42B5323-2D39-41B0-AE7F-9E7D5BA8A3D4}">
  <ds:schemaRefs>
    <ds:schemaRef ds:uri="http://purl.org/dc/dcmitype/"/>
    <ds:schemaRef ds:uri="http://purl.org/dc/elements/1.1/"/>
    <ds:schemaRef ds:uri="http://schemas.microsoft.com/office/2006/documentManagement/types"/>
    <ds:schemaRef ds:uri="http://www.w3.org/XML/1998/namespace"/>
    <ds:schemaRef ds:uri="http://schemas.microsoft.com/office/2006/metadata/properties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76792581-1527-4ea8-9195-e83e9807f695"/>
    <ds:schemaRef ds:uri="3bfd4607-6949-40e8-b4c1-5218f452358f"/>
  </ds:schemaRefs>
</ds:datastoreItem>
</file>

<file path=customXml/itemProps2.xml><?xml version="1.0" encoding="utf-8"?>
<ds:datastoreItem xmlns:ds="http://schemas.openxmlformats.org/officeDocument/2006/customXml" ds:itemID="{E9535A19-B276-476A-BAF2-12B1A03F998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1DB48BA-8996-42C2-845E-5BD229E3F7C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bfd4607-6949-40e8-b4c1-5218f452358f"/>
    <ds:schemaRef ds:uri="76792581-1527-4ea8-9195-e83e9807f69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Microsoft Office PowerPoint</Application>
  <PresentationFormat>Widescreen</PresentationFormat>
  <Paragraphs>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Isobel Warwood</dc:creator>
  <cp:lastModifiedBy>Isobel Warwood</cp:lastModifiedBy>
  <cp:revision>1</cp:revision>
  <dcterms:created xsi:type="dcterms:W3CDTF">2023-10-30T14:51:02Z</dcterms:created>
  <dcterms:modified xsi:type="dcterms:W3CDTF">2023-11-01T08:31:30Z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0x010100B630EA45FA4CAE4CB40BF1273EB76E56</vt:lpwstr>
  </property>
</Properties>
</file>